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"/>
  </p:notesMasterIdLst>
  <p:sldIdLst>
    <p:sldId id="258" r:id="rId2"/>
    <p:sldId id="256" r:id="rId3"/>
  </p:sldIdLst>
  <p:sldSz cx="24023638" cy="216185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C181"/>
    <a:srgbClr val="6C90B6"/>
    <a:srgbClr val="85C285"/>
    <a:srgbClr val="688DB3"/>
    <a:srgbClr val="FE6767"/>
    <a:srgbClr val="06FD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238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AN KUMAR" userId="f451957c-5bf9-4c41-b5ba-13c4d6d6b831" providerId="ADAL" clId="{943B311F-7D65-498E-868A-6634E1559AF5}"/>
    <pc:docChg chg="undo custSel modSld">
      <pc:chgData name="PAVAN KUMAR" userId="f451957c-5bf9-4c41-b5ba-13c4d6d6b831" providerId="ADAL" clId="{943B311F-7D65-498E-868A-6634E1559AF5}" dt="2024-05-09T08:35:42.216" v="631" actId="164"/>
      <pc:docMkLst>
        <pc:docMk/>
      </pc:docMkLst>
      <pc:sldChg chg="addSp modSp mod">
        <pc:chgData name="PAVAN KUMAR" userId="f451957c-5bf9-4c41-b5ba-13c4d6d6b831" providerId="ADAL" clId="{943B311F-7D65-498E-868A-6634E1559AF5}" dt="2024-05-09T08:35:42.216" v="631" actId="164"/>
        <pc:sldMkLst>
          <pc:docMk/>
          <pc:sldMk cId="3957373668" sldId="256"/>
        </pc:sldMkLst>
      </pc:sldChg>
    </pc:docChg>
  </pc:docChgLst>
  <pc:docChgLst>
    <pc:chgData name="PAVAN KUMAR S" userId="2890201a-5ffa-4b2a-a51a-bb924f8a65bc" providerId="ADAL" clId="{7E391CD7-3456-4906-AA9D-CF8B2DE5AAF5}"/>
    <pc:docChg chg="undo custSel modSld">
      <pc:chgData name="PAVAN KUMAR S" userId="2890201a-5ffa-4b2a-a51a-bb924f8a65bc" providerId="ADAL" clId="{7E391CD7-3456-4906-AA9D-CF8B2DE5AAF5}" dt="2025-09-30T04:34:28.594" v="27" actId="12788"/>
      <pc:docMkLst>
        <pc:docMk/>
      </pc:docMkLst>
      <pc:sldChg chg="modSp mod">
        <pc:chgData name="PAVAN KUMAR S" userId="2890201a-5ffa-4b2a-a51a-bb924f8a65bc" providerId="ADAL" clId="{7E391CD7-3456-4906-AA9D-CF8B2DE5AAF5}" dt="2025-09-30T04:34:28.594" v="27" actId="12788"/>
        <pc:sldMkLst>
          <pc:docMk/>
          <pc:sldMk cId="1591849591" sldId="258"/>
        </pc:sldMkLst>
        <pc:spChg chg="mod">
          <ac:chgData name="PAVAN KUMAR S" userId="2890201a-5ffa-4b2a-a51a-bb924f8a65bc" providerId="ADAL" clId="{7E391CD7-3456-4906-AA9D-CF8B2DE5AAF5}" dt="2025-09-30T04:34:06.610" v="26" actId="2085"/>
          <ac:spMkLst>
            <pc:docMk/>
            <pc:sldMk cId="1591849591" sldId="258"/>
            <ac:spMk id="5" creationId="{3F1680F9-6482-9E56-71E3-50A6EC55B61D}"/>
          </ac:spMkLst>
        </pc:spChg>
        <pc:spChg chg="mod">
          <ac:chgData name="PAVAN KUMAR S" userId="2890201a-5ffa-4b2a-a51a-bb924f8a65bc" providerId="ADAL" clId="{7E391CD7-3456-4906-AA9D-CF8B2DE5AAF5}" dt="2025-09-30T04:34:06.610" v="26" actId="2085"/>
          <ac:spMkLst>
            <pc:docMk/>
            <pc:sldMk cId="1591849591" sldId="258"/>
            <ac:spMk id="6" creationId="{8AA42541-6A0B-FF1B-F497-2275BFE379BA}"/>
          </ac:spMkLst>
        </pc:spChg>
        <pc:spChg chg="mod">
          <ac:chgData name="PAVAN KUMAR S" userId="2890201a-5ffa-4b2a-a51a-bb924f8a65bc" providerId="ADAL" clId="{7E391CD7-3456-4906-AA9D-CF8B2DE5AAF5}" dt="2025-09-30T04:33:04.057" v="0" actId="113"/>
          <ac:spMkLst>
            <pc:docMk/>
            <pc:sldMk cId="1591849591" sldId="258"/>
            <ac:spMk id="33" creationId="{0AFCF51B-FC07-E26B-F09B-6ABB23360598}"/>
          </ac:spMkLst>
        </pc:spChg>
        <pc:spChg chg="mod">
          <ac:chgData name="PAVAN KUMAR S" userId="2890201a-5ffa-4b2a-a51a-bb924f8a65bc" providerId="ADAL" clId="{7E391CD7-3456-4906-AA9D-CF8B2DE5AAF5}" dt="2025-09-30T04:33:08.885" v="2" actId="113"/>
          <ac:spMkLst>
            <pc:docMk/>
            <pc:sldMk cId="1591849591" sldId="258"/>
            <ac:spMk id="34" creationId="{B49F0F2A-C6F2-F442-1F1C-10682B10DC2A}"/>
          </ac:spMkLst>
        </pc:spChg>
        <pc:grpChg chg="mod">
          <ac:chgData name="PAVAN KUMAR S" userId="2890201a-5ffa-4b2a-a51a-bb924f8a65bc" providerId="ADAL" clId="{7E391CD7-3456-4906-AA9D-CF8B2DE5AAF5}" dt="2025-09-30T04:34:28.594" v="27" actId="12788"/>
          <ac:grpSpMkLst>
            <pc:docMk/>
            <pc:sldMk cId="1591849591" sldId="258"/>
            <ac:grpSpMk id="7" creationId="{E7E66F69-B279-061C-4A0A-7E3F063E367C}"/>
          </ac:grpSpMkLst>
        </pc:grpChg>
        <pc:grpChg chg="mod">
          <ac:chgData name="PAVAN KUMAR S" userId="2890201a-5ffa-4b2a-a51a-bb924f8a65bc" providerId="ADAL" clId="{7E391CD7-3456-4906-AA9D-CF8B2DE5AAF5}" dt="2025-09-30T04:34:28.594" v="27" actId="12788"/>
          <ac:grpSpMkLst>
            <pc:docMk/>
            <pc:sldMk cId="1591849591" sldId="258"/>
            <ac:grpSpMk id="35" creationId="{5759DEFB-E856-FDAA-BD7D-894FA6643F7D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2E8A2-8B89-44B3-80A9-09021E94ADE3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1143000"/>
            <a:ext cx="3429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541BD-BA3F-4A88-8D4C-71D054FAB6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218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F541BD-BA3F-4A88-8D4C-71D054FAB62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643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1773" y="3538041"/>
            <a:ext cx="20420092" cy="7526467"/>
          </a:xfrm>
        </p:spPr>
        <p:txBody>
          <a:bodyPr anchor="b"/>
          <a:lstStyle>
            <a:lvl1pPr algn="ctr">
              <a:defRPr sz="157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2955" y="11354758"/>
            <a:ext cx="18017729" cy="5219483"/>
          </a:xfrm>
        </p:spPr>
        <p:txBody>
          <a:bodyPr/>
          <a:lstStyle>
            <a:lvl1pPr marL="0" indent="0" algn="ctr">
              <a:buNone/>
              <a:defRPr sz="6306"/>
            </a:lvl1pPr>
            <a:lvl2pPr marL="1201202" indent="0" algn="ctr">
              <a:buNone/>
              <a:defRPr sz="5255"/>
            </a:lvl2pPr>
            <a:lvl3pPr marL="2402403" indent="0" algn="ctr">
              <a:buNone/>
              <a:defRPr sz="4729"/>
            </a:lvl3pPr>
            <a:lvl4pPr marL="3603605" indent="0" algn="ctr">
              <a:buNone/>
              <a:defRPr sz="4204"/>
            </a:lvl4pPr>
            <a:lvl5pPr marL="4804806" indent="0" algn="ctr">
              <a:buNone/>
              <a:defRPr sz="4204"/>
            </a:lvl5pPr>
            <a:lvl6pPr marL="6006008" indent="0" algn="ctr">
              <a:buNone/>
              <a:defRPr sz="4204"/>
            </a:lvl6pPr>
            <a:lvl7pPr marL="7207209" indent="0" algn="ctr">
              <a:buNone/>
              <a:defRPr sz="4204"/>
            </a:lvl7pPr>
            <a:lvl8pPr marL="8408411" indent="0" algn="ctr">
              <a:buNone/>
              <a:defRPr sz="4204"/>
            </a:lvl8pPr>
            <a:lvl9pPr marL="9609612" indent="0" algn="ctr">
              <a:buNone/>
              <a:defRPr sz="420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57D7-FD37-4AB1-AA07-90D64ED0B00D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25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57D7-FD37-4AB1-AA07-90D64ED0B00D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191917" y="1150989"/>
            <a:ext cx="5180097" cy="183207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1627" y="1150989"/>
            <a:ext cx="15239995" cy="183207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57D7-FD37-4AB1-AA07-90D64ED0B00D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163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57D7-FD37-4AB1-AA07-90D64ED0B00D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192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114" y="5389637"/>
            <a:ext cx="20720388" cy="8992725"/>
          </a:xfrm>
        </p:spPr>
        <p:txBody>
          <a:bodyPr anchor="b"/>
          <a:lstStyle>
            <a:lvl1pPr>
              <a:defRPr sz="157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9114" y="14467437"/>
            <a:ext cx="20720388" cy="4729062"/>
          </a:xfrm>
        </p:spPr>
        <p:txBody>
          <a:bodyPr/>
          <a:lstStyle>
            <a:lvl1pPr marL="0" indent="0">
              <a:buNone/>
              <a:defRPr sz="6306">
                <a:solidFill>
                  <a:schemeClr val="tx1">
                    <a:tint val="82000"/>
                  </a:schemeClr>
                </a:solidFill>
              </a:defRPr>
            </a:lvl1pPr>
            <a:lvl2pPr marL="1201202" indent="0">
              <a:buNone/>
              <a:defRPr sz="5255">
                <a:solidFill>
                  <a:schemeClr val="tx1">
                    <a:tint val="82000"/>
                  </a:schemeClr>
                </a:solidFill>
              </a:defRPr>
            </a:lvl2pPr>
            <a:lvl3pPr marL="2402403" indent="0">
              <a:buNone/>
              <a:defRPr sz="4729">
                <a:solidFill>
                  <a:schemeClr val="tx1">
                    <a:tint val="82000"/>
                  </a:schemeClr>
                </a:solidFill>
              </a:defRPr>
            </a:lvl3pPr>
            <a:lvl4pPr marL="3603605" indent="0">
              <a:buNone/>
              <a:defRPr sz="4204">
                <a:solidFill>
                  <a:schemeClr val="tx1">
                    <a:tint val="82000"/>
                  </a:schemeClr>
                </a:solidFill>
              </a:defRPr>
            </a:lvl4pPr>
            <a:lvl5pPr marL="4804806" indent="0">
              <a:buNone/>
              <a:defRPr sz="4204">
                <a:solidFill>
                  <a:schemeClr val="tx1">
                    <a:tint val="82000"/>
                  </a:schemeClr>
                </a:solidFill>
              </a:defRPr>
            </a:lvl5pPr>
            <a:lvl6pPr marL="6006008" indent="0">
              <a:buNone/>
              <a:defRPr sz="4204">
                <a:solidFill>
                  <a:schemeClr val="tx1">
                    <a:tint val="82000"/>
                  </a:schemeClr>
                </a:solidFill>
              </a:defRPr>
            </a:lvl6pPr>
            <a:lvl7pPr marL="7207209" indent="0">
              <a:buNone/>
              <a:defRPr sz="4204">
                <a:solidFill>
                  <a:schemeClr val="tx1">
                    <a:tint val="82000"/>
                  </a:schemeClr>
                </a:solidFill>
              </a:defRPr>
            </a:lvl7pPr>
            <a:lvl8pPr marL="8408411" indent="0">
              <a:buNone/>
              <a:defRPr sz="4204">
                <a:solidFill>
                  <a:schemeClr val="tx1">
                    <a:tint val="82000"/>
                  </a:schemeClr>
                </a:solidFill>
              </a:defRPr>
            </a:lvl8pPr>
            <a:lvl9pPr marL="9609612" indent="0">
              <a:buNone/>
              <a:defRPr sz="420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57D7-FD37-4AB1-AA07-90D64ED0B00D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14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1625" y="5754945"/>
            <a:ext cx="10210046" cy="13716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61967" y="5754945"/>
            <a:ext cx="10210046" cy="13716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57D7-FD37-4AB1-AA07-90D64ED0B00D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149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754" y="1150994"/>
            <a:ext cx="20720388" cy="4178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757" y="5299555"/>
            <a:ext cx="10163123" cy="2597230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202" indent="0">
              <a:buNone/>
              <a:defRPr sz="5255" b="1"/>
            </a:lvl2pPr>
            <a:lvl3pPr marL="2402403" indent="0">
              <a:buNone/>
              <a:defRPr sz="4729" b="1"/>
            </a:lvl3pPr>
            <a:lvl4pPr marL="3603605" indent="0">
              <a:buNone/>
              <a:defRPr sz="4204" b="1"/>
            </a:lvl4pPr>
            <a:lvl5pPr marL="4804806" indent="0">
              <a:buNone/>
              <a:defRPr sz="4204" b="1"/>
            </a:lvl5pPr>
            <a:lvl6pPr marL="6006008" indent="0">
              <a:buNone/>
              <a:defRPr sz="4204" b="1"/>
            </a:lvl6pPr>
            <a:lvl7pPr marL="7207209" indent="0">
              <a:buNone/>
              <a:defRPr sz="4204" b="1"/>
            </a:lvl7pPr>
            <a:lvl8pPr marL="8408411" indent="0">
              <a:buNone/>
              <a:defRPr sz="4204" b="1"/>
            </a:lvl8pPr>
            <a:lvl9pPr marL="9609612" indent="0">
              <a:buNone/>
              <a:defRPr sz="420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4757" y="7896785"/>
            <a:ext cx="10163123" cy="116149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161968" y="5299555"/>
            <a:ext cx="10213175" cy="2597230"/>
          </a:xfrm>
        </p:spPr>
        <p:txBody>
          <a:bodyPr anchor="b"/>
          <a:lstStyle>
            <a:lvl1pPr marL="0" indent="0">
              <a:buNone/>
              <a:defRPr sz="6306" b="1"/>
            </a:lvl1pPr>
            <a:lvl2pPr marL="1201202" indent="0">
              <a:buNone/>
              <a:defRPr sz="5255" b="1"/>
            </a:lvl2pPr>
            <a:lvl3pPr marL="2402403" indent="0">
              <a:buNone/>
              <a:defRPr sz="4729" b="1"/>
            </a:lvl3pPr>
            <a:lvl4pPr marL="3603605" indent="0">
              <a:buNone/>
              <a:defRPr sz="4204" b="1"/>
            </a:lvl4pPr>
            <a:lvl5pPr marL="4804806" indent="0">
              <a:buNone/>
              <a:defRPr sz="4204" b="1"/>
            </a:lvl5pPr>
            <a:lvl6pPr marL="6006008" indent="0">
              <a:buNone/>
              <a:defRPr sz="4204" b="1"/>
            </a:lvl6pPr>
            <a:lvl7pPr marL="7207209" indent="0">
              <a:buNone/>
              <a:defRPr sz="4204" b="1"/>
            </a:lvl7pPr>
            <a:lvl8pPr marL="8408411" indent="0">
              <a:buNone/>
              <a:defRPr sz="4204" b="1"/>
            </a:lvl8pPr>
            <a:lvl9pPr marL="9609612" indent="0">
              <a:buNone/>
              <a:defRPr sz="420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161968" y="7896785"/>
            <a:ext cx="10213175" cy="116149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57D7-FD37-4AB1-AA07-90D64ED0B00D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210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57D7-FD37-4AB1-AA07-90D64ED0B00D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076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57D7-FD37-4AB1-AA07-90D64ED0B00D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15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754" y="1441238"/>
            <a:ext cx="7748249" cy="5044334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3175" y="3112679"/>
            <a:ext cx="12161967" cy="15363200"/>
          </a:xfrm>
        </p:spPr>
        <p:txBody>
          <a:bodyPr/>
          <a:lstStyle>
            <a:lvl1pPr>
              <a:defRPr sz="8407"/>
            </a:lvl1pPr>
            <a:lvl2pPr>
              <a:defRPr sz="7356"/>
            </a:lvl2pPr>
            <a:lvl3pPr>
              <a:defRPr sz="6306"/>
            </a:lvl3pPr>
            <a:lvl4pPr>
              <a:defRPr sz="5255"/>
            </a:lvl4pPr>
            <a:lvl5pPr>
              <a:defRPr sz="5255"/>
            </a:lvl5pPr>
            <a:lvl6pPr>
              <a:defRPr sz="5255"/>
            </a:lvl6pPr>
            <a:lvl7pPr>
              <a:defRPr sz="5255"/>
            </a:lvl7pPr>
            <a:lvl8pPr>
              <a:defRPr sz="5255"/>
            </a:lvl8pPr>
            <a:lvl9pPr>
              <a:defRPr sz="52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4754" y="6485573"/>
            <a:ext cx="7748249" cy="12015325"/>
          </a:xfrm>
        </p:spPr>
        <p:txBody>
          <a:bodyPr/>
          <a:lstStyle>
            <a:lvl1pPr marL="0" indent="0">
              <a:buNone/>
              <a:defRPr sz="4204"/>
            </a:lvl1pPr>
            <a:lvl2pPr marL="1201202" indent="0">
              <a:buNone/>
              <a:defRPr sz="3678"/>
            </a:lvl2pPr>
            <a:lvl3pPr marL="2402403" indent="0">
              <a:buNone/>
              <a:defRPr sz="3153"/>
            </a:lvl3pPr>
            <a:lvl4pPr marL="3603605" indent="0">
              <a:buNone/>
              <a:defRPr sz="2627"/>
            </a:lvl4pPr>
            <a:lvl5pPr marL="4804806" indent="0">
              <a:buNone/>
              <a:defRPr sz="2627"/>
            </a:lvl5pPr>
            <a:lvl6pPr marL="6006008" indent="0">
              <a:buNone/>
              <a:defRPr sz="2627"/>
            </a:lvl6pPr>
            <a:lvl7pPr marL="7207209" indent="0">
              <a:buNone/>
              <a:defRPr sz="2627"/>
            </a:lvl7pPr>
            <a:lvl8pPr marL="8408411" indent="0">
              <a:buNone/>
              <a:defRPr sz="2627"/>
            </a:lvl8pPr>
            <a:lvl9pPr marL="9609612" indent="0">
              <a:buNone/>
              <a:defRPr sz="26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57D7-FD37-4AB1-AA07-90D64ED0B00D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761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754" y="1441238"/>
            <a:ext cx="7748249" cy="5044334"/>
          </a:xfrm>
        </p:spPr>
        <p:txBody>
          <a:bodyPr anchor="b"/>
          <a:lstStyle>
            <a:lvl1pPr>
              <a:defRPr sz="84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13175" y="3112679"/>
            <a:ext cx="12161967" cy="15363200"/>
          </a:xfrm>
        </p:spPr>
        <p:txBody>
          <a:bodyPr anchor="t"/>
          <a:lstStyle>
            <a:lvl1pPr marL="0" indent="0">
              <a:buNone/>
              <a:defRPr sz="8407"/>
            </a:lvl1pPr>
            <a:lvl2pPr marL="1201202" indent="0">
              <a:buNone/>
              <a:defRPr sz="7356"/>
            </a:lvl2pPr>
            <a:lvl3pPr marL="2402403" indent="0">
              <a:buNone/>
              <a:defRPr sz="6306"/>
            </a:lvl3pPr>
            <a:lvl4pPr marL="3603605" indent="0">
              <a:buNone/>
              <a:defRPr sz="5255"/>
            </a:lvl4pPr>
            <a:lvl5pPr marL="4804806" indent="0">
              <a:buNone/>
              <a:defRPr sz="5255"/>
            </a:lvl5pPr>
            <a:lvl6pPr marL="6006008" indent="0">
              <a:buNone/>
              <a:defRPr sz="5255"/>
            </a:lvl6pPr>
            <a:lvl7pPr marL="7207209" indent="0">
              <a:buNone/>
              <a:defRPr sz="5255"/>
            </a:lvl7pPr>
            <a:lvl8pPr marL="8408411" indent="0">
              <a:buNone/>
              <a:defRPr sz="5255"/>
            </a:lvl8pPr>
            <a:lvl9pPr marL="9609612" indent="0">
              <a:buNone/>
              <a:defRPr sz="525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4754" y="6485573"/>
            <a:ext cx="7748249" cy="12015325"/>
          </a:xfrm>
        </p:spPr>
        <p:txBody>
          <a:bodyPr/>
          <a:lstStyle>
            <a:lvl1pPr marL="0" indent="0">
              <a:buNone/>
              <a:defRPr sz="4204"/>
            </a:lvl1pPr>
            <a:lvl2pPr marL="1201202" indent="0">
              <a:buNone/>
              <a:defRPr sz="3678"/>
            </a:lvl2pPr>
            <a:lvl3pPr marL="2402403" indent="0">
              <a:buNone/>
              <a:defRPr sz="3153"/>
            </a:lvl3pPr>
            <a:lvl4pPr marL="3603605" indent="0">
              <a:buNone/>
              <a:defRPr sz="2627"/>
            </a:lvl4pPr>
            <a:lvl5pPr marL="4804806" indent="0">
              <a:buNone/>
              <a:defRPr sz="2627"/>
            </a:lvl5pPr>
            <a:lvl6pPr marL="6006008" indent="0">
              <a:buNone/>
              <a:defRPr sz="2627"/>
            </a:lvl6pPr>
            <a:lvl7pPr marL="7207209" indent="0">
              <a:buNone/>
              <a:defRPr sz="2627"/>
            </a:lvl7pPr>
            <a:lvl8pPr marL="8408411" indent="0">
              <a:buNone/>
              <a:defRPr sz="2627"/>
            </a:lvl8pPr>
            <a:lvl9pPr marL="9609612" indent="0">
              <a:buNone/>
              <a:defRPr sz="26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57D7-FD37-4AB1-AA07-90D64ED0B00D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148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1625" y="1150994"/>
            <a:ext cx="20720388" cy="4178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1625" y="5754945"/>
            <a:ext cx="20720388" cy="13716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1625" y="20037221"/>
            <a:ext cx="5405319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957D7-FD37-4AB1-AA07-90D64ED0B00D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57830" y="20037221"/>
            <a:ext cx="8107978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66694" y="20037221"/>
            <a:ext cx="5405319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41D7F5-94BD-4CF8-A599-320495857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75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402403" rtl="0" eaLnBrk="1" latinLnBrk="0" hangingPunct="1">
        <a:lnSpc>
          <a:spcPct val="90000"/>
        </a:lnSpc>
        <a:spcBef>
          <a:spcPct val="0"/>
        </a:spcBef>
        <a:buNone/>
        <a:defRPr sz="11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601" indent="-600601" algn="l" defTabSz="2402403" rtl="0" eaLnBrk="1" latinLnBrk="0" hangingPunct="1">
        <a:lnSpc>
          <a:spcPct val="90000"/>
        </a:lnSpc>
        <a:spcBef>
          <a:spcPts val="2627"/>
        </a:spcBef>
        <a:buFont typeface="Arial" panose="020B0604020202020204" pitchFamily="34" charset="0"/>
        <a:buChar char="•"/>
        <a:defRPr sz="7356" kern="1200">
          <a:solidFill>
            <a:schemeClr val="tx1"/>
          </a:solidFill>
          <a:latin typeface="+mn-lt"/>
          <a:ea typeface="+mn-ea"/>
          <a:cs typeface="+mn-cs"/>
        </a:defRPr>
      </a:lvl1pPr>
      <a:lvl2pPr marL="1801802" indent="-600601" algn="l" defTabSz="2402403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6306" kern="1200">
          <a:solidFill>
            <a:schemeClr val="tx1"/>
          </a:solidFill>
          <a:latin typeface="+mn-lt"/>
          <a:ea typeface="+mn-ea"/>
          <a:cs typeface="+mn-cs"/>
        </a:defRPr>
      </a:lvl2pPr>
      <a:lvl3pPr marL="3003004" indent="-600601" algn="l" defTabSz="2402403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5255" kern="1200">
          <a:solidFill>
            <a:schemeClr val="tx1"/>
          </a:solidFill>
          <a:latin typeface="+mn-lt"/>
          <a:ea typeface="+mn-ea"/>
          <a:cs typeface="+mn-cs"/>
        </a:defRPr>
      </a:lvl3pPr>
      <a:lvl4pPr marL="4204205" indent="-600601" algn="l" defTabSz="2402403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5405407" indent="-600601" algn="l" defTabSz="2402403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606609" indent="-600601" algn="l" defTabSz="2402403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807810" indent="-600601" algn="l" defTabSz="2402403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9009012" indent="-600601" algn="l" defTabSz="2402403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10210213" indent="-600601" algn="l" defTabSz="2402403" rtl="0" eaLnBrk="1" latinLnBrk="0" hangingPunct="1">
        <a:lnSpc>
          <a:spcPct val="90000"/>
        </a:lnSpc>
        <a:spcBef>
          <a:spcPts val="1314"/>
        </a:spcBef>
        <a:buFont typeface="Arial" panose="020B0604020202020204" pitchFamily="34" charset="0"/>
        <a:buChar char="•"/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2403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1pPr>
      <a:lvl2pPr marL="1201202" algn="l" defTabSz="2402403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2pPr>
      <a:lvl3pPr marL="2402403" algn="l" defTabSz="2402403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3pPr>
      <a:lvl4pPr marL="3603605" algn="l" defTabSz="2402403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4pPr>
      <a:lvl5pPr marL="4804806" algn="l" defTabSz="2402403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5pPr>
      <a:lvl6pPr marL="6006008" algn="l" defTabSz="2402403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6pPr>
      <a:lvl7pPr marL="7207209" algn="l" defTabSz="2402403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7pPr>
      <a:lvl8pPr marL="8408411" algn="l" defTabSz="2402403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8pPr>
      <a:lvl9pPr marL="9609612" algn="l" defTabSz="2402403" rtl="0" eaLnBrk="1" latinLnBrk="0" hangingPunct="1">
        <a:defRPr sz="47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3BA82-1EE3-0669-0894-F9559A7E2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759DEFB-E856-FDAA-BD7D-894FA6643F7D}"/>
              </a:ext>
            </a:extLst>
          </p:cNvPr>
          <p:cNvGrpSpPr/>
          <p:nvPr/>
        </p:nvGrpSpPr>
        <p:grpSpPr>
          <a:xfrm>
            <a:off x="200024" y="200025"/>
            <a:ext cx="18973801" cy="19654794"/>
            <a:chOff x="200024" y="200025"/>
            <a:chExt cx="18973801" cy="19654794"/>
          </a:xfrm>
        </p:grpSpPr>
        <p:pic>
          <p:nvPicPr>
            <p:cNvPr id="3" name="Picture 2" descr="A colorful circle with a black background&#10;&#10;AI-generated content may be incorrect.">
              <a:extLst>
                <a:ext uri="{FF2B5EF4-FFF2-40B4-BE49-F238E27FC236}">
                  <a16:creationId xmlns:a16="http://schemas.microsoft.com/office/drawing/2014/main" id="{F054345F-89EF-1F91-7F2F-E3017839989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2189" r="2607"/>
            <a:stretch>
              <a:fillRect/>
            </a:stretch>
          </p:blipFill>
          <p:spPr>
            <a:xfrm>
              <a:off x="200024" y="200025"/>
              <a:ext cx="18973801" cy="1965479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B890CD-6840-56B6-C075-01ACED29F796}"/>
                </a:ext>
              </a:extLst>
            </p:cNvPr>
            <p:cNvSpPr txBox="1"/>
            <p:nvPr/>
          </p:nvSpPr>
          <p:spPr>
            <a:xfrm rot="17786122">
              <a:off x="705561" y="5371226"/>
              <a:ext cx="1262354" cy="63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547" b="1" dirty="0">
                  <a:solidFill>
                    <a:srgbClr val="85C285"/>
                  </a:solidFill>
                </a:rPr>
                <a:t>400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3F05E6-7A17-4279-1DA4-6C23F0B957A7}"/>
                </a:ext>
              </a:extLst>
            </p:cNvPr>
            <p:cNvSpPr txBox="1"/>
            <p:nvPr/>
          </p:nvSpPr>
          <p:spPr>
            <a:xfrm rot="17786122">
              <a:off x="1499964" y="5439808"/>
              <a:ext cx="1262354" cy="63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547" b="1" dirty="0">
                  <a:solidFill>
                    <a:srgbClr val="85C285"/>
                  </a:solidFill>
                </a:rPr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F6A3B5-E541-E765-0CD8-F7E8B9167F79}"/>
                </a:ext>
              </a:extLst>
            </p:cNvPr>
            <p:cNvSpPr txBox="1"/>
            <p:nvPr/>
          </p:nvSpPr>
          <p:spPr>
            <a:xfrm rot="17786122">
              <a:off x="2445947" y="6166200"/>
              <a:ext cx="1262354" cy="63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547" b="1" dirty="0">
                  <a:solidFill>
                    <a:srgbClr val="688DB3"/>
                  </a:solidFill>
                </a:rPr>
                <a:t>400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525D71-BD52-3E7D-0825-B5385459C14B}"/>
                </a:ext>
              </a:extLst>
            </p:cNvPr>
            <p:cNvSpPr txBox="1"/>
            <p:nvPr/>
          </p:nvSpPr>
          <p:spPr>
            <a:xfrm rot="17786122">
              <a:off x="3248819" y="6260184"/>
              <a:ext cx="1262354" cy="63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547" b="1" dirty="0">
                  <a:solidFill>
                    <a:srgbClr val="688DB3"/>
                  </a:solidFill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22DF3F-797B-AA0C-0985-B7B3B0BEDE48}"/>
                </a:ext>
              </a:extLst>
            </p:cNvPr>
            <p:cNvSpPr txBox="1"/>
            <p:nvPr/>
          </p:nvSpPr>
          <p:spPr>
            <a:xfrm>
              <a:off x="7056967" y="8201023"/>
              <a:ext cx="146597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n w="9525">
                    <a:solidFill>
                      <a:schemeClr val="bg1"/>
                    </a:solidFill>
                  </a:ln>
                  <a:solidFill>
                    <a:srgbClr val="FF0000"/>
                  </a:solidFill>
                </a:rPr>
                <a:t>*</a:t>
              </a:r>
              <a:r>
                <a:rPr lang="en-IN" sz="2400" b="1" dirty="0">
                  <a:ln w="9525">
                    <a:solidFill>
                      <a:schemeClr val="bg1"/>
                    </a:solidFill>
                  </a:ln>
                </a:rPr>
                <a:t>Archaea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4C3335-702C-2405-5AC6-74CFE31AE2DF}"/>
                </a:ext>
              </a:extLst>
            </p:cNvPr>
            <p:cNvSpPr txBox="1"/>
            <p:nvPr/>
          </p:nvSpPr>
          <p:spPr>
            <a:xfrm>
              <a:off x="7184476" y="6812959"/>
              <a:ext cx="246586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ln w="9525">
                    <a:solidFill>
                      <a:schemeClr val="bg1"/>
                    </a:solidFill>
                  </a:ln>
                  <a:solidFill>
                    <a:srgbClr val="FF0000"/>
                  </a:solidFill>
                </a:rPr>
                <a:t>*</a:t>
              </a:r>
              <a:r>
                <a:rPr lang="en-IN" sz="2800" b="1" dirty="0" err="1">
                  <a:ln w="9525">
                    <a:solidFill>
                      <a:schemeClr val="bg1"/>
                    </a:solidFill>
                  </a:ln>
                </a:rPr>
                <a:t>Bacteroidota</a:t>
              </a:r>
              <a:endParaRPr lang="en-IN" sz="2800" b="1" dirty="0">
                <a:ln w="9525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9D4BA5-9904-32EC-6D41-37B58716A4AA}"/>
                </a:ext>
              </a:extLst>
            </p:cNvPr>
            <p:cNvSpPr txBox="1"/>
            <p:nvPr/>
          </p:nvSpPr>
          <p:spPr>
            <a:xfrm>
              <a:off x="6238969" y="7340002"/>
              <a:ext cx="283205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ln w="9525">
                    <a:solidFill>
                      <a:schemeClr val="bg1"/>
                    </a:solidFill>
                  </a:ln>
                  <a:solidFill>
                    <a:srgbClr val="FF0000"/>
                  </a:solidFill>
                </a:rPr>
                <a:t>*</a:t>
              </a:r>
              <a:r>
                <a:rPr lang="en-IN" sz="2800" b="1" dirty="0" err="1">
                  <a:ln w="9525">
                    <a:solidFill>
                      <a:schemeClr val="bg1"/>
                    </a:solidFill>
                  </a:ln>
                </a:rPr>
                <a:t>Fusobacteriota</a:t>
              </a:r>
              <a:endParaRPr lang="en-IN" sz="2800" b="1" dirty="0">
                <a:ln w="9525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AEB2CD-CF6B-C9B3-F978-19B985B2EDA8}"/>
                </a:ext>
              </a:extLst>
            </p:cNvPr>
            <p:cNvSpPr txBox="1"/>
            <p:nvPr/>
          </p:nvSpPr>
          <p:spPr>
            <a:xfrm>
              <a:off x="5602216" y="7049145"/>
              <a:ext cx="233455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ln w="9525">
                    <a:solidFill>
                      <a:schemeClr val="bg1"/>
                    </a:solidFill>
                  </a:ln>
                  <a:solidFill>
                    <a:srgbClr val="FF0000"/>
                  </a:solidFill>
                </a:rPr>
                <a:t>*</a:t>
              </a:r>
              <a:r>
                <a:rPr lang="en-IN" sz="2800" b="1" dirty="0" err="1">
                  <a:ln w="9525">
                    <a:solidFill>
                      <a:schemeClr val="bg1"/>
                    </a:solidFill>
                  </a:ln>
                </a:rPr>
                <a:t>Spirochaeta</a:t>
              </a:r>
              <a:endParaRPr lang="en-IN" sz="2800" b="1" dirty="0">
                <a:ln w="9525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2D7F9D-0B53-BF42-84E4-DA0C2EFE618B}"/>
                </a:ext>
              </a:extLst>
            </p:cNvPr>
            <p:cNvSpPr txBox="1"/>
            <p:nvPr/>
          </p:nvSpPr>
          <p:spPr>
            <a:xfrm>
              <a:off x="4542735" y="6501437"/>
              <a:ext cx="45282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ln w="9525">
                    <a:solidFill>
                      <a:schemeClr val="bg1"/>
                    </a:solidFill>
                  </a:ln>
                  <a:solidFill>
                    <a:srgbClr val="FF0000"/>
                  </a:solidFill>
                </a:rPr>
                <a:t>*</a:t>
              </a:r>
              <a:r>
                <a:rPr lang="en-IN" sz="2800" b="1" dirty="0" err="1">
                  <a:ln w="9525">
                    <a:solidFill>
                      <a:schemeClr val="bg1"/>
                    </a:solidFill>
                  </a:ln>
                </a:rPr>
                <a:t>Thermodesulfobacteriota</a:t>
              </a:r>
              <a:endParaRPr lang="en-IN" sz="2800" b="1" dirty="0">
                <a:ln w="9525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957918-623D-A75C-53FC-91F5F9B9E1D2}"/>
                </a:ext>
              </a:extLst>
            </p:cNvPr>
            <p:cNvSpPr txBox="1"/>
            <p:nvPr/>
          </p:nvSpPr>
          <p:spPr>
            <a:xfrm>
              <a:off x="3891779" y="6210580"/>
              <a:ext cx="239918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ln w="9525">
                    <a:solidFill>
                      <a:schemeClr val="bg1"/>
                    </a:solidFill>
                  </a:ln>
                  <a:solidFill>
                    <a:srgbClr val="FF0000"/>
                  </a:solidFill>
                </a:rPr>
                <a:t>*</a:t>
              </a:r>
              <a:r>
                <a:rPr lang="en-IN" sz="2800" b="1" dirty="0" err="1">
                  <a:ln w="9525">
                    <a:solidFill>
                      <a:schemeClr val="bg1"/>
                    </a:solidFill>
                  </a:ln>
                </a:rPr>
                <a:t>Synergistota</a:t>
              </a:r>
              <a:endParaRPr lang="en-IN" sz="2800" b="1" dirty="0">
                <a:ln w="9525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3D05A2-C4D1-06A2-B073-497ED75F5717}"/>
                </a:ext>
              </a:extLst>
            </p:cNvPr>
            <p:cNvSpPr txBox="1"/>
            <p:nvPr/>
          </p:nvSpPr>
          <p:spPr>
            <a:xfrm>
              <a:off x="6238969" y="5051865"/>
              <a:ext cx="294946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n w="9525">
                    <a:solidFill>
                      <a:schemeClr val="bg1"/>
                    </a:solidFill>
                  </a:ln>
                  <a:solidFill>
                    <a:srgbClr val="FF0000"/>
                  </a:solidFill>
                </a:rPr>
                <a:t>*</a:t>
              </a:r>
              <a:r>
                <a:rPr lang="en-IN" sz="2400" b="1" dirty="0" err="1">
                  <a:ln w="9525">
                    <a:solidFill>
                      <a:schemeClr val="bg1"/>
                    </a:solidFill>
                  </a:ln>
                </a:rPr>
                <a:t>Campylobacterota</a:t>
              </a:r>
              <a:endParaRPr lang="en-IN" sz="2400" b="1" dirty="0">
                <a:ln w="9525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22258E-E98D-A63C-AE21-29727000A5ED}"/>
                </a:ext>
              </a:extLst>
            </p:cNvPr>
            <p:cNvSpPr txBox="1"/>
            <p:nvPr/>
          </p:nvSpPr>
          <p:spPr>
            <a:xfrm>
              <a:off x="8457066" y="6054656"/>
              <a:ext cx="320549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n w="9525">
                    <a:solidFill>
                      <a:schemeClr val="bg1"/>
                    </a:solidFill>
                  </a:ln>
                  <a:solidFill>
                    <a:srgbClr val="FF0000"/>
                  </a:solidFill>
                </a:rPr>
                <a:t>*</a:t>
              </a:r>
              <a:r>
                <a:rPr lang="en-IN" sz="2400" b="1" dirty="0" err="1">
                  <a:ln w="9525">
                    <a:solidFill>
                      <a:schemeClr val="bg1"/>
                    </a:solidFill>
                  </a:ln>
                </a:rPr>
                <a:t>Alphaproteobacteria</a:t>
              </a:r>
              <a:endParaRPr lang="en-IN" sz="2400" b="1" dirty="0">
                <a:ln w="9525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BEBB63-4EC3-2D1D-BCDB-34DC9A8E835E}"/>
                </a:ext>
              </a:extLst>
            </p:cNvPr>
            <p:cNvSpPr txBox="1"/>
            <p:nvPr/>
          </p:nvSpPr>
          <p:spPr>
            <a:xfrm>
              <a:off x="8550949" y="5497292"/>
              <a:ext cx="305359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n w="9525">
                    <a:solidFill>
                      <a:schemeClr val="bg1"/>
                    </a:solidFill>
                  </a:ln>
                  <a:solidFill>
                    <a:srgbClr val="FF0000"/>
                  </a:solidFill>
                </a:rPr>
                <a:t>*</a:t>
              </a:r>
              <a:r>
                <a:rPr lang="en-IN" sz="2400" b="1" dirty="0">
                  <a:ln w="9525">
                    <a:solidFill>
                      <a:schemeClr val="bg1"/>
                    </a:solidFill>
                  </a:ln>
                </a:rPr>
                <a:t>Betaproteobacteria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7215F9-414F-6895-99BE-0B886B6DDF63}"/>
                </a:ext>
              </a:extLst>
            </p:cNvPr>
            <p:cNvSpPr txBox="1"/>
            <p:nvPr/>
          </p:nvSpPr>
          <p:spPr>
            <a:xfrm>
              <a:off x="11333226" y="6765964"/>
              <a:ext cx="352211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n w="9525">
                    <a:solidFill>
                      <a:schemeClr val="bg1"/>
                    </a:solidFill>
                  </a:ln>
                  <a:solidFill>
                    <a:srgbClr val="FF0000"/>
                  </a:solidFill>
                </a:rPr>
                <a:t>*</a:t>
              </a:r>
              <a:r>
                <a:rPr lang="en-IN" sz="2400" b="1" dirty="0" err="1">
                  <a:ln w="9525">
                    <a:solidFill>
                      <a:schemeClr val="bg1"/>
                    </a:solidFill>
                  </a:ln>
                </a:rPr>
                <a:t>Gammaproteobacteria</a:t>
              </a:r>
              <a:endParaRPr lang="en-IN" sz="2400" b="1" dirty="0">
                <a:ln w="9525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54D2FB-8B73-B322-0CAC-0B3044911B60}"/>
                </a:ext>
              </a:extLst>
            </p:cNvPr>
            <p:cNvSpPr txBox="1"/>
            <p:nvPr/>
          </p:nvSpPr>
          <p:spPr>
            <a:xfrm>
              <a:off x="5076602" y="10976937"/>
              <a:ext cx="24855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n w="9525">
                    <a:solidFill>
                      <a:schemeClr val="bg1"/>
                    </a:solidFill>
                  </a:ln>
                  <a:solidFill>
                    <a:srgbClr val="FF0000"/>
                  </a:solidFill>
                </a:rPr>
                <a:t>*</a:t>
              </a:r>
              <a:r>
                <a:rPr lang="en-IN" sz="2400" b="1" dirty="0" err="1">
                  <a:ln w="9525">
                    <a:solidFill>
                      <a:schemeClr val="bg1"/>
                    </a:solidFill>
                  </a:ln>
                </a:rPr>
                <a:t>Lactobacillales</a:t>
              </a:r>
              <a:endParaRPr lang="en-IN" sz="2400" b="1" dirty="0">
                <a:ln w="9525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847967-3660-0824-E50C-3752D56239C5}"/>
                </a:ext>
              </a:extLst>
            </p:cNvPr>
            <p:cNvSpPr txBox="1"/>
            <p:nvPr/>
          </p:nvSpPr>
          <p:spPr>
            <a:xfrm>
              <a:off x="7472854" y="14329737"/>
              <a:ext cx="30975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n w="9525">
                    <a:solidFill>
                      <a:schemeClr val="bg1"/>
                    </a:solidFill>
                  </a:ln>
                  <a:solidFill>
                    <a:srgbClr val="FF0000"/>
                  </a:solidFill>
                </a:rPr>
                <a:t>*</a:t>
              </a:r>
              <a:r>
                <a:rPr lang="en-IN" sz="2400" b="1" dirty="0" err="1">
                  <a:ln w="9525">
                    <a:solidFill>
                      <a:schemeClr val="bg1"/>
                    </a:solidFill>
                  </a:ln>
                </a:rPr>
                <a:t>Staphylococcaceae</a:t>
              </a:r>
              <a:endParaRPr lang="en-IN" sz="2400" b="1" dirty="0">
                <a:ln w="9525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93891B-6829-B423-2B05-962BD06F3475}"/>
                </a:ext>
              </a:extLst>
            </p:cNvPr>
            <p:cNvSpPr txBox="1"/>
            <p:nvPr/>
          </p:nvSpPr>
          <p:spPr>
            <a:xfrm>
              <a:off x="9687719" y="13620780"/>
              <a:ext cx="19704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n w="9525">
                    <a:solidFill>
                      <a:schemeClr val="bg1"/>
                    </a:solidFill>
                  </a:ln>
                  <a:solidFill>
                    <a:srgbClr val="FF0000"/>
                  </a:solidFill>
                </a:rPr>
                <a:t>*</a:t>
              </a:r>
              <a:r>
                <a:rPr lang="en-IN" sz="2400" b="1" dirty="0" err="1">
                  <a:ln w="9525">
                    <a:solidFill>
                      <a:schemeClr val="bg1"/>
                    </a:solidFill>
                  </a:ln>
                </a:rPr>
                <a:t>Bacillaceae</a:t>
              </a:r>
              <a:endParaRPr lang="en-IN" sz="2400" b="1" dirty="0">
                <a:ln w="9525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215DC-B804-4D1A-14CA-968710F03482}"/>
                </a:ext>
              </a:extLst>
            </p:cNvPr>
            <p:cNvSpPr txBox="1"/>
            <p:nvPr/>
          </p:nvSpPr>
          <p:spPr>
            <a:xfrm>
              <a:off x="10940962" y="14329737"/>
              <a:ext cx="187660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n w="9525">
                    <a:solidFill>
                      <a:schemeClr val="bg1"/>
                    </a:solidFill>
                  </a:ln>
                  <a:solidFill>
                    <a:srgbClr val="FF0000"/>
                  </a:solidFill>
                </a:rPr>
                <a:t>*</a:t>
              </a:r>
              <a:r>
                <a:rPr lang="en-IN" sz="2400" b="1" dirty="0" err="1">
                  <a:ln w="9525">
                    <a:solidFill>
                      <a:schemeClr val="bg1"/>
                    </a:solidFill>
                  </a:ln>
                </a:rPr>
                <a:t>Listericeae</a:t>
              </a:r>
              <a:endParaRPr lang="en-IN" sz="2400" b="1" dirty="0">
                <a:ln w="9525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2EB9B8-7A72-9919-AD4C-4624CF4E141A}"/>
                </a:ext>
              </a:extLst>
            </p:cNvPr>
            <p:cNvSpPr txBox="1"/>
            <p:nvPr/>
          </p:nvSpPr>
          <p:spPr>
            <a:xfrm>
              <a:off x="11268601" y="14765424"/>
              <a:ext cx="25683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n w="9525">
                    <a:solidFill>
                      <a:schemeClr val="bg1"/>
                    </a:solidFill>
                  </a:ln>
                  <a:solidFill>
                    <a:srgbClr val="FF0000"/>
                  </a:solidFill>
                </a:rPr>
                <a:t>*</a:t>
              </a:r>
              <a:r>
                <a:rPr lang="en-IN" sz="2400" b="1" dirty="0" err="1">
                  <a:ln w="9525">
                    <a:solidFill>
                      <a:schemeClr val="bg1"/>
                    </a:solidFill>
                  </a:ln>
                </a:rPr>
                <a:t>Paenibacillceae</a:t>
              </a:r>
              <a:endParaRPr lang="en-IN" sz="2400" b="1" dirty="0">
                <a:ln w="9525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E40F47-3470-90E8-8BA3-9ECF5611DCAB}"/>
                </a:ext>
              </a:extLst>
            </p:cNvPr>
            <p:cNvSpPr txBox="1"/>
            <p:nvPr/>
          </p:nvSpPr>
          <p:spPr>
            <a:xfrm>
              <a:off x="10940962" y="13063416"/>
              <a:ext cx="17049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n w="9525">
                    <a:solidFill>
                      <a:schemeClr val="bg1"/>
                    </a:solidFill>
                  </a:ln>
                  <a:solidFill>
                    <a:srgbClr val="FF0000"/>
                  </a:solidFill>
                </a:rPr>
                <a:t>*</a:t>
              </a:r>
              <a:r>
                <a:rPr lang="en-IN" sz="2400" b="1" dirty="0">
                  <a:ln w="9525">
                    <a:solidFill>
                      <a:schemeClr val="bg1"/>
                    </a:solidFill>
                  </a:ln>
                </a:rPr>
                <a:t>Clostridia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677226-6A63-B5CD-03E9-A4DA40653AB3}"/>
                </a:ext>
              </a:extLst>
            </p:cNvPr>
            <p:cNvSpPr txBox="1"/>
            <p:nvPr/>
          </p:nvSpPr>
          <p:spPr>
            <a:xfrm>
              <a:off x="12283045" y="12506052"/>
              <a:ext cx="225177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n w="9525">
                    <a:solidFill>
                      <a:schemeClr val="bg1"/>
                    </a:solidFill>
                  </a:ln>
                  <a:solidFill>
                    <a:srgbClr val="FF0000"/>
                  </a:solidFill>
                </a:rPr>
                <a:t>*</a:t>
              </a:r>
              <a:r>
                <a:rPr lang="en-IN" sz="2400" b="1" dirty="0" err="1">
                  <a:ln w="9525">
                    <a:solidFill>
                      <a:schemeClr val="bg1"/>
                    </a:solidFill>
                  </a:ln>
                </a:rPr>
                <a:t>Negativicutes</a:t>
              </a:r>
              <a:endParaRPr lang="en-IN" sz="2400" b="1" dirty="0">
                <a:ln w="9525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4CA946-7BE1-51F7-A291-49BC7ECE5569}"/>
                </a:ext>
              </a:extLst>
            </p:cNvPr>
            <p:cNvSpPr txBox="1"/>
            <p:nvPr/>
          </p:nvSpPr>
          <p:spPr>
            <a:xfrm>
              <a:off x="12902584" y="12807886"/>
              <a:ext cx="253357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n w="9525">
                    <a:solidFill>
                      <a:schemeClr val="bg1"/>
                    </a:solidFill>
                  </a:ln>
                  <a:solidFill>
                    <a:srgbClr val="FF0000"/>
                  </a:solidFill>
                </a:rPr>
                <a:t>*</a:t>
              </a:r>
              <a:r>
                <a:rPr lang="en-IN" sz="2400" b="1" dirty="0" err="1">
                  <a:ln w="9525">
                    <a:solidFill>
                      <a:schemeClr val="bg1"/>
                    </a:solidFill>
                  </a:ln>
                </a:rPr>
                <a:t>Erysipelotrichia</a:t>
              </a:r>
              <a:endParaRPr lang="en-IN" sz="2400" b="1" dirty="0">
                <a:ln w="9525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721368-01E8-CA74-EA0A-82C9495911E2}"/>
                </a:ext>
              </a:extLst>
            </p:cNvPr>
            <p:cNvSpPr txBox="1"/>
            <p:nvPr/>
          </p:nvSpPr>
          <p:spPr>
            <a:xfrm>
              <a:off x="13455638" y="13097560"/>
              <a:ext cx="18551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n w="9525">
                    <a:solidFill>
                      <a:schemeClr val="bg1"/>
                    </a:solidFill>
                  </a:ln>
                  <a:solidFill>
                    <a:srgbClr val="FF0000"/>
                  </a:solidFill>
                </a:rPr>
                <a:t>*</a:t>
              </a:r>
              <a:r>
                <a:rPr lang="en-IN" sz="2400" b="1" dirty="0" err="1">
                  <a:ln w="9525">
                    <a:solidFill>
                      <a:schemeClr val="bg1"/>
                    </a:solidFill>
                  </a:ln>
                </a:rPr>
                <a:t>Tissierellia</a:t>
              </a:r>
              <a:endParaRPr lang="en-IN" sz="2400" b="1" dirty="0">
                <a:ln w="9525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034F22-3BC7-F398-AB9F-A38AF92216CA}"/>
                </a:ext>
              </a:extLst>
            </p:cNvPr>
            <p:cNvSpPr txBox="1"/>
            <p:nvPr/>
          </p:nvSpPr>
          <p:spPr>
            <a:xfrm>
              <a:off x="12141211" y="11470563"/>
              <a:ext cx="25354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n w="9525">
                    <a:solidFill>
                      <a:schemeClr val="bg1"/>
                    </a:solidFill>
                  </a:ln>
                  <a:solidFill>
                    <a:srgbClr val="FF0000"/>
                  </a:solidFill>
                </a:rPr>
                <a:t>*</a:t>
              </a:r>
              <a:r>
                <a:rPr lang="en-IN" sz="2400" b="1" dirty="0" err="1">
                  <a:ln w="9525">
                    <a:solidFill>
                      <a:schemeClr val="bg1"/>
                    </a:solidFill>
                  </a:ln>
                </a:rPr>
                <a:t>Actinomycetota</a:t>
              </a:r>
              <a:endParaRPr lang="en-IN" sz="2400" b="1" dirty="0">
                <a:ln w="9525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998C77-3BA7-4D5C-FB46-923584E42CB1}"/>
                </a:ext>
              </a:extLst>
            </p:cNvPr>
            <p:cNvSpPr txBox="1"/>
            <p:nvPr/>
          </p:nvSpPr>
          <p:spPr>
            <a:xfrm>
              <a:off x="13574015" y="10742701"/>
              <a:ext cx="26806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n w="9525">
                    <a:solidFill>
                      <a:schemeClr val="bg1"/>
                    </a:solidFill>
                  </a:ln>
                  <a:solidFill>
                    <a:srgbClr val="FF0000"/>
                  </a:solidFill>
                </a:rPr>
                <a:t>*</a:t>
              </a:r>
              <a:r>
                <a:rPr lang="en-IN" sz="2400" b="1" dirty="0" err="1">
                  <a:ln w="9525">
                    <a:solidFill>
                      <a:schemeClr val="bg1"/>
                    </a:solidFill>
                  </a:ln>
                </a:rPr>
                <a:t>Mycoplasmatota</a:t>
              </a:r>
              <a:endParaRPr lang="en-IN" sz="2400" b="1" dirty="0">
                <a:ln w="9525"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7E66F69-B279-061C-4A0A-7E3F063E367C}"/>
              </a:ext>
            </a:extLst>
          </p:cNvPr>
          <p:cNvGrpSpPr/>
          <p:nvPr/>
        </p:nvGrpSpPr>
        <p:grpSpPr>
          <a:xfrm>
            <a:off x="1048149" y="19358433"/>
            <a:ext cx="17277551" cy="697276"/>
            <a:chOff x="1254678" y="19358433"/>
            <a:chExt cx="17277551" cy="69727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C37A02C-C135-2302-73E7-EDA67F6CC68D}"/>
                </a:ext>
              </a:extLst>
            </p:cNvPr>
            <p:cNvGrpSpPr/>
            <p:nvPr/>
          </p:nvGrpSpPr>
          <p:grpSpPr>
            <a:xfrm>
              <a:off x="1254678" y="19409378"/>
              <a:ext cx="7741734" cy="646331"/>
              <a:chOff x="1254678" y="19580828"/>
              <a:chExt cx="7741734" cy="64633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F1680F9-6482-9E56-71E3-50A6EC55B61D}"/>
                  </a:ext>
                </a:extLst>
              </p:cNvPr>
              <p:cNvSpPr/>
              <p:nvPr/>
            </p:nvSpPr>
            <p:spPr>
              <a:xfrm>
                <a:off x="1254678" y="19699000"/>
                <a:ext cx="573810" cy="427714"/>
              </a:xfrm>
              <a:prstGeom prst="rect">
                <a:avLst/>
              </a:prstGeom>
              <a:solidFill>
                <a:srgbClr val="6C90B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FCF51B-FC07-E26B-F09B-6ABB23360598}"/>
                  </a:ext>
                </a:extLst>
              </p:cNvPr>
              <p:cNvSpPr txBox="1"/>
              <p:nvPr/>
            </p:nvSpPr>
            <p:spPr>
              <a:xfrm>
                <a:off x="1828488" y="19580828"/>
                <a:ext cx="71679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3600" b="1" dirty="0"/>
                  <a:t># of blocked reactions in AGORA2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EA207B3-1D8F-6197-16B4-A518097A541E}"/>
                </a:ext>
              </a:extLst>
            </p:cNvPr>
            <p:cNvGrpSpPr/>
            <p:nvPr/>
          </p:nvGrpSpPr>
          <p:grpSpPr>
            <a:xfrm>
              <a:off x="10040758" y="19358433"/>
              <a:ext cx="8491471" cy="646331"/>
              <a:chOff x="10040758" y="19358433"/>
              <a:chExt cx="8491471" cy="64633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AA42541-6A0B-FF1B-F497-2275BFE379BA}"/>
                  </a:ext>
                </a:extLst>
              </p:cNvPr>
              <p:cNvSpPr/>
              <p:nvPr/>
            </p:nvSpPr>
            <p:spPr>
              <a:xfrm>
                <a:off x="10040758" y="19476751"/>
                <a:ext cx="558979" cy="422968"/>
              </a:xfrm>
              <a:prstGeom prst="rect">
                <a:avLst/>
              </a:prstGeom>
              <a:solidFill>
                <a:srgbClr val="81C18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9F0F2A-C6F2-F442-1F1C-10682B10DC2A}"/>
                  </a:ext>
                </a:extLst>
              </p:cNvPr>
              <p:cNvSpPr txBox="1"/>
              <p:nvPr/>
            </p:nvSpPr>
            <p:spPr>
              <a:xfrm>
                <a:off x="10570369" y="19358433"/>
                <a:ext cx="79618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3600" b="1" dirty="0"/>
                  <a:t># of blocked reactions post gap filling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1849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1767FCA-88D0-065F-BEF7-F733E126DD04}"/>
              </a:ext>
            </a:extLst>
          </p:cNvPr>
          <p:cNvGrpSpPr/>
          <p:nvPr/>
        </p:nvGrpSpPr>
        <p:grpSpPr>
          <a:xfrm>
            <a:off x="1927178" y="1050398"/>
            <a:ext cx="20050826" cy="20050826"/>
            <a:chOff x="1927178" y="1050398"/>
            <a:chExt cx="20050826" cy="20050826"/>
          </a:xfrm>
        </p:grpSpPr>
        <p:pic>
          <p:nvPicPr>
            <p:cNvPr id="7" name="Picture 6" descr="A colorful circle with a black background&#10;&#10;Description automatically generated">
              <a:extLst>
                <a:ext uri="{FF2B5EF4-FFF2-40B4-BE49-F238E27FC236}">
                  <a16:creationId xmlns:a16="http://schemas.microsoft.com/office/drawing/2014/main" id="{3D86E11E-5F85-C8CC-15FF-FC2404AB4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178" y="1050398"/>
              <a:ext cx="20050826" cy="2005082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60AA71-27BB-BC43-5710-4C7E7835689A}"/>
                </a:ext>
              </a:extLst>
            </p:cNvPr>
            <p:cNvSpPr txBox="1"/>
            <p:nvPr/>
          </p:nvSpPr>
          <p:spPr>
            <a:xfrm rot="17786122">
              <a:off x="3029661" y="6661337"/>
              <a:ext cx="1262354" cy="63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547" b="1" dirty="0">
                  <a:solidFill>
                    <a:srgbClr val="06FD06"/>
                  </a:solidFill>
                </a:rPr>
                <a:t>400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E48AC3-38B2-0850-241B-A7F9A15DC539}"/>
                </a:ext>
              </a:extLst>
            </p:cNvPr>
            <p:cNvSpPr txBox="1"/>
            <p:nvPr/>
          </p:nvSpPr>
          <p:spPr>
            <a:xfrm rot="17786122">
              <a:off x="3824064" y="6729919"/>
              <a:ext cx="1262354" cy="63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547" b="1" dirty="0">
                  <a:solidFill>
                    <a:srgbClr val="06FD06"/>
                  </a:solidFill>
                </a:rPr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441607-7AC1-6462-BCBC-01BC22FC69C0}"/>
                </a:ext>
              </a:extLst>
            </p:cNvPr>
            <p:cNvSpPr txBox="1"/>
            <p:nvPr/>
          </p:nvSpPr>
          <p:spPr>
            <a:xfrm rot="17786122">
              <a:off x="4770047" y="7456311"/>
              <a:ext cx="1262354" cy="63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547" b="1" dirty="0">
                  <a:solidFill>
                    <a:srgbClr val="FE6767"/>
                  </a:solidFill>
                </a:rPr>
                <a:t>400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0E4786-AF71-3C10-7EDD-B2D320A60473}"/>
                </a:ext>
              </a:extLst>
            </p:cNvPr>
            <p:cNvSpPr txBox="1"/>
            <p:nvPr/>
          </p:nvSpPr>
          <p:spPr>
            <a:xfrm rot="17786122">
              <a:off x="5572919" y="7550295"/>
              <a:ext cx="1262354" cy="63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547" b="1" dirty="0">
                  <a:solidFill>
                    <a:srgbClr val="FE6767"/>
                  </a:solidFill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E619FD-1632-F001-AC68-581468F32D2B}"/>
                </a:ext>
              </a:extLst>
            </p:cNvPr>
            <p:cNvSpPr txBox="1"/>
            <p:nvPr/>
          </p:nvSpPr>
          <p:spPr>
            <a:xfrm>
              <a:off x="9381067" y="9491134"/>
              <a:ext cx="12144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/>
                <a:t>Archaea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6F1B4F-CF2E-9FAE-CB17-373BE0CA383C}"/>
                </a:ext>
              </a:extLst>
            </p:cNvPr>
            <p:cNvSpPr txBox="1"/>
            <p:nvPr/>
          </p:nvSpPr>
          <p:spPr>
            <a:xfrm>
              <a:off x="8875270" y="8053406"/>
              <a:ext cx="1706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Bacteroidota</a:t>
              </a:r>
              <a:endParaRPr lang="en-IN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AF2746-8998-B86E-2E67-7C8EF901D083}"/>
                </a:ext>
              </a:extLst>
            </p:cNvPr>
            <p:cNvSpPr txBox="1"/>
            <p:nvPr/>
          </p:nvSpPr>
          <p:spPr>
            <a:xfrm>
              <a:off x="8449534" y="8512068"/>
              <a:ext cx="19421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Fusobacteriota</a:t>
              </a:r>
              <a:endParaRPr lang="en-IN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6F0614-3561-C66C-475E-1AF2671AB378}"/>
                </a:ext>
              </a:extLst>
            </p:cNvPr>
            <p:cNvSpPr txBox="1"/>
            <p:nvPr/>
          </p:nvSpPr>
          <p:spPr>
            <a:xfrm>
              <a:off x="7752430" y="8204640"/>
              <a:ext cx="1621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Spirochaeta</a:t>
              </a:r>
              <a:endParaRPr lang="en-IN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80DE19-792D-2D60-6421-2F3A37CDE3EF}"/>
                </a:ext>
              </a:extLst>
            </p:cNvPr>
            <p:cNvSpPr txBox="1"/>
            <p:nvPr/>
          </p:nvSpPr>
          <p:spPr>
            <a:xfrm>
              <a:off x="6806262" y="7759517"/>
              <a:ext cx="30283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Thermodesulfobacteriota</a:t>
              </a:r>
              <a:endParaRPr lang="en-IN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837FE6-E1BE-5DD3-5718-7E08D2C3706B}"/>
                </a:ext>
              </a:extLst>
            </p:cNvPr>
            <p:cNvSpPr txBox="1"/>
            <p:nvPr/>
          </p:nvSpPr>
          <p:spPr>
            <a:xfrm>
              <a:off x="6215879" y="7500691"/>
              <a:ext cx="16622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Synergistota</a:t>
              </a:r>
              <a:endParaRPr lang="en-IN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22046E-DC6A-AF2A-55EB-86C93FB89C6F}"/>
                </a:ext>
              </a:extLst>
            </p:cNvPr>
            <p:cNvSpPr txBox="1"/>
            <p:nvPr/>
          </p:nvSpPr>
          <p:spPr>
            <a:xfrm>
              <a:off x="8563069" y="6341976"/>
              <a:ext cx="23119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Campylobacterota</a:t>
              </a:r>
              <a:endParaRPr lang="en-IN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2A7788-1BDF-72B2-69F0-15A4F0898A7C}"/>
                </a:ext>
              </a:extLst>
            </p:cNvPr>
            <p:cNvSpPr txBox="1"/>
            <p:nvPr/>
          </p:nvSpPr>
          <p:spPr>
            <a:xfrm>
              <a:off x="10781166" y="7344767"/>
              <a:ext cx="25169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Alphaproteobacteria</a:t>
              </a:r>
              <a:endParaRPr lang="en-IN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7B2896-7159-6438-1901-FFF205126E1A}"/>
                </a:ext>
              </a:extLst>
            </p:cNvPr>
            <p:cNvSpPr txBox="1"/>
            <p:nvPr/>
          </p:nvSpPr>
          <p:spPr>
            <a:xfrm>
              <a:off x="10875049" y="6787403"/>
              <a:ext cx="23900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/>
                <a:t>Betaproteobacteria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06A014-B0DD-6D56-1270-A12C1E555A1B}"/>
                </a:ext>
              </a:extLst>
            </p:cNvPr>
            <p:cNvSpPr txBox="1"/>
            <p:nvPr/>
          </p:nvSpPr>
          <p:spPr>
            <a:xfrm>
              <a:off x="13309090" y="7310623"/>
              <a:ext cx="27397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Gammaproteobacteria</a:t>
              </a:r>
              <a:endParaRPr lang="en-IN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BD2338-D726-2199-33FC-5D70765D66CE}"/>
                </a:ext>
              </a:extLst>
            </p:cNvPr>
            <p:cNvSpPr txBox="1"/>
            <p:nvPr/>
          </p:nvSpPr>
          <p:spPr>
            <a:xfrm>
              <a:off x="7400702" y="12267048"/>
              <a:ext cx="1968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Lactobacillales</a:t>
              </a:r>
              <a:endParaRPr lang="en-IN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F74438-C37D-25F1-C1AC-9C6338C4BF75}"/>
                </a:ext>
              </a:extLst>
            </p:cNvPr>
            <p:cNvSpPr txBox="1"/>
            <p:nvPr/>
          </p:nvSpPr>
          <p:spPr>
            <a:xfrm>
              <a:off x="9796954" y="15619848"/>
              <a:ext cx="2425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Staphylococcaceae</a:t>
              </a:r>
              <a:endParaRPr lang="en-IN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62C025-5AC6-3307-5B0E-2E25FE08D064}"/>
                </a:ext>
              </a:extLst>
            </p:cNvPr>
            <p:cNvSpPr txBox="1"/>
            <p:nvPr/>
          </p:nvSpPr>
          <p:spPr>
            <a:xfrm>
              <a:off x="12011819" y="14910891"/>
              <a:ext cx="15808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Bacillaceae</a:t>
              </a:r>
              <a:endParaRPr lang="en-IN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522289-81D0-2385-2762-F569319FCDFE}"/>
                </a:ext>
              </a:extLst>
            </p:cNvPr>
            <p:cNvSpPr txBox="1"/>
            <p:nvPr/>
          </p:nvSpPr>
          <p:spPr>
            <a:xfrm>
              <a:off x="13265062" y="15619848"/>
              <a:ext cx="15120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Listericeae</a:t>
              </a:r>
              <a:endParaRPr lang="en-IN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8ADA69-A76A-78D2-8478-5B0646796014}"/>
                </a:ext>
              </a:extLst>
            </p:cNvPr>
            <p:cNvSpPr txBox="1"/>
            <p:nvPr/>
          </p:nvSpPr>
          <p:spPr>
            <a:xfrm>
              <a:off x="13592701" y="16055535"/>
              <a:ext cx="2028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Paenibacillceae</a:t>
              </a:r>
              <a:endParaRPr lang="en-IN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61D02B-DE05-D59B-8AEB-8FCB249AE5B0}"/>
                </a:ext>
              </a:extLst>
            </p:cNvPr>
            <p:cNvSpPr txBox="1"/>
            <p:nvPr/>
          </p:nvSpPr>
          <p:spPr>
            <a:xfrm>
              <a:off x="13265062" y="14353527"/>
              <a:ext cx="13833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/>
                <a:t>Clostridia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ACEA0C-FAF4-786A-4C8B-6B0A9EDB08CA}"/>
                </a:ext>
              </a:extLst>
            </p:cNvPr>
            <p:cNvSpPr txBox="1"/>
            <p:nvPr/>
          </p:nvSpPr>
          <p:spPr>
            <a:xfrm>
              <a:off x="14607145" y="13796163"/>
              <a:ext cx="17934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Negativicutes</a:t>
              </a:r>
              <a:endParaRPr lang="en-IN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5AEA760-B0F5-2511-551B-B2405ADF62E7}"/>
                </a:ext>
              </a:extLst>
            </p:cNvPr>
            <p:cNvSpPr txBox="1"/>
            <p:nvPr/>
          </p:nvSpPr>
          <p:spPr>
            <a:xfrm>
              <a:off x="15226684" y="14097997"/>
              <a:ext cx="20056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Erysipelotrichia</a:t>
              </a:r>
              <a:endParaRPr lang="en-IN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A50301-66E9-0B7F-E8A0-3F38E032E935}"/>
                </a:ext>
              </a:extLst>
            </p:cNvPr>
            <p:cNvSpPr txBox="1"/>
            <p:nvPr/>
          </p:nvSpPr>
          <p:spPr>
            <a:xfrm>
              <a:off x="15779738" y="14387671"/>
              <a:ext cx="14933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Tissierellia</a:t>
              </a:r>
              <a:endParaRPr lang="en-IN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D23220-A37F-60A6-51BE-A7C0EC66F9FA}"/>
                </a:ext>
              </a:extLst>
            </p:cNvPr>
            <p:cNvSpPr txBox="1"/>
            <p:nvPr/>
          </p:nvSpPr>
          <p:spPr>
            <a:xfrm>
              <a:off x="14801498" y="12663679"/>
              <a:ext cx="20200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Actinomycetota</a:t>
              </a:r>
              <a:endParaRPr lang="en-IN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04DA15-9DA7-AE92-BAA0-90525021CD2C}"/>
                </a:ext>
              </a:extLst>
            </p:cNvPr>
            <p:cNvSpPr txBox="1"/>
            <p:nvPr/>
          </p:nvSpPr>
          <p:spPr>
            <a:xfrm>
              <a:off x="15898115" y="12032812"/>
              <a:ext cx="2111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>
                  <a:solidFill>
                    <a:srgbClr val="FF0000"/>
                  </a:solidFill>
                </a:rPr>
                <a:t>*</a:t>
              </a:r>
              <a:r>
                <a:rPr lang="en-IN" b="1" dirty="0" err="1"/>
                <a:t>Mycoplasmatota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57373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</TotalTime>
  <Words>106</Words>
  <Application>Microsoft Office PowerPoint</Application>
  <PresentationFormat>Custom</PresentationFormat>
  <Paragraphs>53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pavan kumar</dc:creator>
  <cp:lastModifiedBy>PAVAN KUMAR S</cp:lastModifiedBy>
  <cp:revision>8</cp:revision>
  <dcterms:created xsi:type="dcterms:W3CDTF">2024-05-08T15:17:33Z</dcterms:created>
  <dcterms:modified xsi:type="dcterms:W3CDTF">2025-09-30T04:34:38Z</dcterms:modified>
</cp:coreProperties>
</file>